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79"/>
  </p:notesMasterIdLst>
  <p:handoutMasterIdLst>
    <p:handoutMasterId r:id="rId80"/>
  </p:handoutMasterIdLst>
  <p:sldIdLst>
    <p:sldId id="1779" r:id="rId7"/>
    <p:sldId id="1836" r:id="rId8"/>
    <p:sldId id="1800" r:id="rId9"/>
    <p:sldId id="1873" r:id="rId10"/>
    <p:sldId id="1874" r:id="rId11"/>
    <p:sldId id="1875" r:id="rId12"/>
    <p:sldId id="1876" r:id="rId13"/>
    <p:sldId id="1877" r:id="rId14"/>
    <p:sldId id="1878" r:id="rId15"/>
    <p:sldId id="1879" r:id="rId16"/>
    <p:sldId id="1880" r:id="rId17"/>
    <p:sldId id="1881" r:id="rId18"/>
    <p:sldId id="1882" r:id="rId19"/>
    <p:sldId id="1883" r:id="rId20"/>
    <p:sldId id="1884" r:id="rId21"/>
    <p:sldId id="1885" r:id="rId22"/>
    <p:sldId id="1886" r:id="rId23"/>
    <p:sldId id="1887" r:id="rId24"/>
    <p:sldId id="1888" r:id="rId25"/>
    <p:sldId id="1889" r:id="rId26"/>
    <p:sldId id="1890" r:id="rId27"/>
    <p:sldId id="1891" r:id="rId28"/>
    <p:sldId id="1893" r:id="rId29"/>
    <p:sldId id="1894" r:id="rId30"/>
    <p:sldId id="1895" r:id="rId31"/>
    <p:sldId id="1896" r:id="rId32"/>
    <p:sldId id="1897" r:id="rId33"/>
    <p:sldId id="1898" r:id="rId34"/>
    <p:sldId id="1899" r:id="rId35"/>
    <p:sldId id="1900" r:id="rId36"/>
    <p:sldId id="1901" r:id="rId37"/>
    <p:sldId id="1902" r:id="rId38"/>
    <p:sldId id="1903" r:id="rId39"/>
    <p:sldId id="1904" r:id="rId40"/>
    <p:sldId id="1905" r:id="rId41"/>
    <p:sldId id="1906" r:id="rId42"/>
    <p:sldId id="1907" r:id="rId43"/>
    <p:sldId id="1908" r:id="rId44"/>
    <p:sldId id="1909" r:id="rId45"/>
    <p:sldId id="1910" r:id="rId46"/>
    <p:sldId id="1911" r:id="rId47"/>
    <p:sldId id="1912" r:id="rId48"/>
    <p:sldId id="1913" r:id="rId49"/>
    <p:sldId id="1914" r:id="rId50"/>
    <p:sldId id="1915" r:id="rId51"/>
    <p:sldId id="1916" r:id="rId52"/>
    <p:sldId id="1917" r:id="rId53"/>
    <p:sldId id="1918" r:id="rId54"/>
    <p:sldId id="1919" r:id="rId55"/>
    <p:sldId id="1920" r:id="rId56"/>
    <p:sldId id="1921" r:id="rId57"/>
    <p:sldId id="1922" r:id="rId58"/>
    <p:sldId id="1923" r:id="rId59"/>
    <p:sldId id="1924" r:id="rId60"/>
    <p:sldId id="1925" r:id="rId61"/>
    <p:sldId id="1926" r:id="rId62"/>
    <p:sldId id="1927" r:id="rId63"/>
    <p:sldId id="1928" r:id="rId64"/>
    <p:sldId id="1929" r:id="rId65"/>
    <p:sldId id="1930" r:id="rId66"/>
    <p:sldId id="1931" r:id="rId67"/>
    <p:sldId id="1932" r:id="rId68"/>
    <p:sldId id="1933" r:id="rId69"/>
    <p:sldId id="1934" r:id="rId70"/>
    <p:sldId id="1935" r:id="rId71"/>
    <p:sldId id="1936" r:id="rId72"/>
    <p:sldId id="1937" r:id="rId73"/>
    <p:sldId id="1938" r:id="rId74"/>
    <p:sldId id="1939" r:id="rId75"/>
    <p:sldId id="1940" r:id="rId76"/>
    <p:sldId id="1892" r:id="rId77"/>
    <p:sldId id="680" r:id="rId78"/>
  </p:sldIdLst>
  <p:sldSz cx="12196763" cy="6858000"/>
  <p:notesSz cx="6805613" cy="9939338"/>
  <p:custDataLst>
    <p:tags r:id="rId8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p:scale>
          <a:sx n="90" d="100"/>
          <a:sy n="90" d="100"/>
        </p:scale>
        <p:origin x="1360" y="7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61" Type="http://schemas.openxmlformats.org/officeDocument/2006/relationships/slide" Target="slides/slide55.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72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72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hyperlink" Target="http://www.mindspore.cn/"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通用处理器</a:t>
            </a:r>
            <a:r>
              <a:rPr lang="en-US" altLang="zh-CN" sz="9600" dirty="0">
                <a:solidFill>
                  <a:schemeClr val="bg1"/>
                </a:solidFill>
                <a:latin typeface="Gill Sans MT" panose="020B0502020104020203" pitchFamily="34" charset="0"/>
              </a:rPr>
              <a:t>CPU</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A3052-2637-834F-A42A-D6A3275C698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6B59F29-669C-7549-A833-D21C0B766B4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19409FE-FB2E-2449-9157-45DD37DF468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C182D34-1E10-9D41-B6B3-4660E4E7A070}"/>
              </a:ext>
            </a:extLst>
          </p:cNvPr>
          <p:cNvPicPr>
            <a:picLocks noChangeAspect="1"/>
          </p:cNvPicPr>
          <p:nvPr/>
        </p:nvPicPr>
        <p:blipFill>
          <a:blip r:embed="rId2"/>
          <a:stretch>
            <a:fillRect/>
          </a:stretch>
        </p:blipFill>
        <p:spPr>
          <a:xfrm>
            <a:off x="2243931" y="1301750"/>
            <a:ext cx="7708900" cy="4254500"/>
          </a:xfrm>
          <a:prstGeom prst="rect">
            <a:avLst/>
          </a:prstGeom>
        </p:spPr>
      </p:pic>
    </p:spTree>
    <p:extLst>
      <p:ext uri="{BB962C8B-B14F-4D97-AF65-F5344CB8AC3E}">
        <p14:creationId xmlns:p14="http://schemas.microsoft.com/office/powerpoint/2010/main" val="1971842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E5737-29DF-154E-BC32-BABA5DAA585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D9B8ABA-84CA-924B-90EA-9B2E8A53188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17150D8-2B11-D640-9EC0-3F7A30C0194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2886B20-E03F-3447-91CD-F8FF7FFE5AB6}"/>
              </a:ext>
            </a:extLst>
          </p:cNvPr>
          <p:cNvPicPr>
            <a:picLocks noChangeAspect="1"/>
          </p:cNvPicPr>
          <p:nvPr/>
        </p:nvPicPr>
        <p:blipFill>
          <a:blip r:embed="rId2"/>
          <a:stretch>
            <a:fillRect/>
          </a:stretch>
        </p:blipFill>
        <p:spPr>
          <a:xfrm>
            <a:off x="2224881" y="1270000"/>
            <a:ext cx="7747000" cy="4318000"/>
          </a:xfrm>
          <a:prstGeom prst="rect">
            <a:avLst/>
          </a:prstGeom>
        </p:spPr>
      </p:pic>
    </p:spTree>
    <p:extLst>
      <p:ext uri="{BB962C8B-B14F-4D97-AF65-F5344CB8AC3E}">
        <p14:creationId xmlns:p14="http://schemas.microsoft.com/office/powerpoint/2010/main" val="2951745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D7EBE-E249-524A-A422-586D557EE80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AA7601F-76BC-4849-B551-287B8AAB57A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58E5809-20E5-CE4B-8513-CDE886BAC08B}"/>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7652470-63DB-CF43-B2CD-26DF667C8351}"/>
              </a:ext>
            </a:extLst>
          </p:cNvPr>
          <p:cNvPicPr>
            <a:picLocks noChangeAspect="1"/>
          </p:cNvPicPr>
          <p:nvPr/>
        </p:nvPicPr>
        <p:blipFill>
          <a:blip r:embed="rId2"/>
          <a:stretch>
            <a:fillRect/>
          </a:stretch>
        </p:blipFill>
        <p:spPr>
          <a:xfrm>
            <a:off x="2224881" y="1295400"/>
            <a:ext cx="7747000" cy="4267200"/>
          </a:xfrm>
          <a:prstGeom prst="rect">
            <a:avLst/>
          </a:prstGeom>
        </p:spPr>
      </p:pic>
    </p:spTree>
    <p:extLst>
      <p:ext uri="{BB962C8B-B14F-4D97-AF65-F5344CB8AC3E}">
        <p14:creationId xmlns:p14="http://schemas.microsoft.com/office/powerpoint/2010/main" val="274581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E0132-6363-4741-8730-EBC57C7060D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8E6B805-8C47-9842-B6D8-3262A3295E3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C663F09-A3B3-FC47-9D4D-76C1C82D0DE0}"/>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206E710-7A19-0742-965F-E127A8A579DD}"/>
              </a:ext>
            </a:extLst>
          </p:cNvPr>
          <p:cNvPicPr>
            <a:picLocks noChangeAspect="1"/>
          </p:cNvPicPr>
          <p:nvPr/>
        </p:nvPicPr>
        <p:blipFill>
          <a:blip r:embed="rId2"/>
          <a:stretch>
            <a:fillRect/>
          </a:stretch>
        </p:blipFill>
        <p:spPr>
          <a:xfrm>
            <a:off x="2218531" y="1295400"/>
            <a:ext cx="7759700" cy="4267200"/>
          </a:xfrm>
          <a:prstGeom prst="rect">
            <a:avLst/>
          </a:prstGeom>
        </p:spPr>
      </p:pic>
    </p:spTree>
    <p:extLst>
      <p:ext uri="{BB962C8B-B14F-4D97-AF65-F5344CB8AC3E}">
        <p14:creationId xmlns:p14="http://schemas.microsoft.com/office/powerpoint/2010/main" val="246107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1F76B-87A1-284E-89E1-9FF5CA009E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044D8E4-3458-C74A-A783-57AC4B5A517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4C8F98D-90CA-3A4D-AB07-63373D23D0F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D86286A7-116C-DD45-9534-171C165D5751}"/>
              </a:ext>
            </a:extLst>
          </p:cNvPr>
          <p:cNvPicPr>
            <a:picLocks noChangeAspect="1"/>
          </p:cNvPicPr>
          <p:nvPr/>
        </p:nvPicPr>
        <p:blipFill>
          <a:blip r:embed="rId2"/>
          <a:stretch>
            <a:fillRect/>
          </a:stretch>
        </p:blipFill>
        <p:spPr>
          <a:xfrm>
            <a:off x="2224881" y="1276350"/>
            <a:ext cx="7747000" cy="4305300"/>
          </a:xfrm>
          <a:prstGeom prst="rect">
            <a:avLst/>
          </a:prstGeom>
        </p:spPr>
      </p:pic>
    </p:spTree>
    <p:extLst>
      <p:ext uri="{BB962C8B-B14F-4D97-AF65-F5344CB8AC3E}">
        <p14:creationId xmlns:p14="http://schemas.microsoft.com/office/powerpoint/2010/main" val="3666636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46CE0-FACF-9F41-A26B-ECBB0405633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1E65476-CF4F-8E4F-8DDF-55C0AA53E00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A0D7230-4D2C-0048-B9D9-5EA60815F87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2A90FB7-DEB1-B141-BC33-4CECCFDD7545}"/>
              </a:ext>
            </a:extLst>
          </p:cNvPr>
          <p:cNvPicPr>
            <a:picLocks noChangeAspect="1"/>
          </p:cNvPicPr>
          <p:nvPr/>
        </p:nvPicPr>
        <p:blipFill>
          <a:blip r:embed="rId2"/>
          <a:stretch>
            <a:fillRect/>
          </a:stretch>
        </p:blipFill>
        <p:spPr>
          <a:xfrm>
            <a:off x="2193131" y="1263650"/>
            <a:ext cx="7810500" cy="4330700"/>
          </a:xfrm>
          <a:prstGeom prst="rect">
            <a:avLst/>
          </a:prstGeom>
        </p:spPr>
      </p:pic>
    </p:spTree>
    <p:extLst>
      <p:ext uri="{BB962C8B-B14F-4D97-AF65-F5344CB8AC3E}">
        <p14:creationId xmlns:p14="http://schemas.microsoft.com/office/powerpoint/2010/main" val="612654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64422A-7BC4-B343-A164-7F3B23BE07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88CDA8-636D-8D47-B171-208DF660EFB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F769BC3-440B-BF46-AC6E-58F4C60D04A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FD4068F-38A0-764F-9F55-64098D71E96A}"/>
              </a:ext>
            </a:extLst>
          </p:cNvPr>
          <p:cNvPicPr>
            <a:picLocks noChangeAspect="1"/>
          </p:cNvPicPr>
          <p:nvPr/>
        </p:nvPicPr>
        <p:blipFill>
          <a:blip r:embed="rId2"/>
          <a:stretch>
            <a:fillRect/>
          </a:stretch>
        </p:blipFill>
        <p:spPr>
          <a:xfrm>
            <a:off x="2205831" y="1301750"/>
            <a:ext cx="7785100" cy="4254500"/>
          </a:xfrm>
          <a:prstGeom prst="rect">
            <a:avLst/>
          </a:prstGeom>
        </p:spPr>
      </p:pic>
    </p:spTree>
    <p:extLst>
      <p:ext uri="{BB962C8B-B14F-4D97-AF65-F5344CB8AC3E}">
        <p14:creationId xmlns:p14="http://schemas.microsoft.com/office/powerpoint/2010/main" val="328398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6A4DA-2934-2B43-84E9-C265F399832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A3541BE-1157-C742-9147-EEF7FC7FA90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83D7CBDC-45DB-6D4D-B2BA-BA23033C2F3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AC880D5-44BC-984B-97D8-2BD20432E17E}"/>
              </a:ext>
            </a:extLst>
          </p:cNvPr>
          <p:cNvPicPr>
            <a:picLocks noChangeAspect="1"/>
          </p:cNvPicPr>
          <p:nvPr/>
        </p:nvPicPr>
        <p:blipFill>
          <a:blip r:embed="rId2"/>
          <a:stretch>
            <a:fillRect/>
          </a:stretch>
        </p:blipFill>
        <p:spPr>
          <a:xfrm>
            <a:off x="2224881" y="1339850"/>
            <a:ext cx="7747000" cy="4178300"/>
          </a:xfrm>
          <a:prstGeom prst="rect">
            <a:avLst/>
          </a:prstGeom>
        </p:spPr>
      </p:pic>
    </p:spTree>
    <p:extLst>
      <p:ext uri="{BB962C8B-B14F-4D97-AF65-F5344CB8AC3E}">
        <p14:creationId xmlns:p14="http://schemas.microsoft.com/office/powerpoint/2010/main" val="4161772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00A77-A68F-8248-9969-7E02D044F4F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9D17E0D-4915-424B-93C3-C5ACB07A20A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CE0E52B-7ED2-E744-8937-992ED789B23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3347FDE-9B66-3D4B-BE0F-9A8D023512D0}"/>
              </a:ext>
            </a:extLst>
          </p:cNvPr>
          <p:cNvPicPr>
            <a:picLocks noChangeAspect="1"/>
          </p:cNvPicPr>
          <p:nvPr/>
        </p:nvPicPr>
        <p:blipFill>
          <a:blip r:embed="rId2"/>
          <a:stretch>
            <a:fillRect/>
          </a:stretch>
        </p:blipFill>
        <p:spPr>
          <a:xfrm>
            <a:off x="2186781" y="1295400"/>
            <a:ext cx="7823200" cy="4267200"/>
          </a:xfrm>
          <a:prstGeom prst="rect">
            <a:avLst/>
          </a:prstGeom>
        </p:spPr>
      </p:pic>
    </p:spTree>
    <p:extLst>
      <p:ext uri="{BB962C8B-B14F-4D97-AF65-F5344CB8AC3E}">
        <p14:creationId xmlns:p14="http://schemas.microsoft.com/office/powerpoint/2010/main" val="1792659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269A8-7B38-4548-B9BE-80BD9210626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73889A-7E50-FD4E-9F2B-6B0A7EBEE15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FCCFB68-5D80-BB45-A59D-02F4A1B70B7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E912F9E-A2C5-534F-9732-999FD5570C76}"/>
              </a:ext>
            </a:extLst>
          </p:cNvPr>
          <p:cNvPicPr>
            <a:picLocks noChangeAspect="1"/>
          </p:cNvPicPr>
          <p:nvPr/>
        </p:nvPicPr>
        <p:blipFill>
          <a:blip r:embed="rId2"/>
          <a:stretch>
            <a:fillRect/>
          </a:stretch>
        </p:blipFill>
        <p:spPr>
          <a:xfrm>
            <a:off x="2250281" y="1295400"/>
            <a:ext cx="7696200" cy="4267200"/>
          </a:xfrm>
          <a:prstGeom prst="rect">
            <a:avLst/>
          </a:prstGeom>
        </p:spPr>
      </p:pic>
    </p:spTree>
    <p:extLst>
      <p:ext uri="{BB962C8B-B14F-4D97-AF65-F5344CB8AC3E}">
        <p14:creationId xmlns:p14="http://schemas.microsoft.com/office/powerpoint/2010/main" val="241997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通用处理器 </a:t>
            </a:r>
            <a:r>
              <a:rPr lang="en-US" altLang="zh-CN" sz="2400" dirty="0">
                <a:solidFill>
                  <a:srgbClr val="374154"/>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BA33D1-0B72-5F41-B334-DB8B8BCB16B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DA0C15D-6E1A-F448-961B-F85EBE1A42B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A8745CC-9F56-C040-90C3-F027938A0D8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8F5DD476-DB23-C943-8C05-30477C90820B}"/>
              </a:ext>
            </a:extLst>
          </p:cNvPr>
          <p:cNvPicPr>
            <a:picLocks noChangeAspect="1"/>
          </p:cNvPicPr>
          <p:nvPr/>
        </p:nvPicPr>
        <p:blipFill>
          <a:blip r:embed="rId2"/>
          <a:stretch>
            <a:fillRect/>
          </a:stretch>
        </p:blipFill>
        <p:spPr>
          <a:xfrm>
            <a:off x="2193131" y="1282700"/>
            <a:ext cx="7810500" cy="4292600"/>
          </a:xfrm>
          <a:prstGeom prst="rect">
            <a:avLst/>
          </a:prstGeom>
        </p:spPr>
      </p:pic>
    </p:spTree>
    <p:extLst>
      <p:ext uri="{BB962C8B-B14F-4D97-AF65-F5344CB8AC3E}">
        <p14:creationId xmlns:p14="http://schemas.microsoft.com/office/powerpoint/2010/main" val="896444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4EE9A-FBCC-284D-B55E-037A3F56506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55721A-BB6B-804C-89BD-3AA5211BE5DD}"/>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2676E5BF-1917-6D4C-BB78-0E66F5FD9BD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3E12F63-1BED-DA49-931F-F58DABE942ED}"/>
              </a:ext>
            </a:extLst>
          </p:cNvPr>
          <p:cNvPicPr>
            <a:picLocks noChangeAspect="1"/>
          </p:cNvPicPr>
          <p:nvPr/>
        </p:nvPicPr>
        <p:blipFill>
          <a:blip r:embed="rId2"/>
          <a:stretch>
            <a:fillRect/>
          </a:stretch>
        </p:blipFill>
        <p:spPr>
          <a:xfrm>
            <a:off x="2231231" y="1339850"/>
            <a:ext cx="7734300" cy="4178300"/>
          </a:xfrm>
          <a:prstGeom prst="rect">
            <a:avLst/>
          </a:prstGeom>
        </p:spPr>
      </p:pic>
    </p:spTree>
    <p:extLst>
      <p:ext uri="{BB962C8B-B14F-4D97-AF65-F5344CB8AC3E}">
        <p14:creationId xmlns:p14="http://schemas.microsoft.com/office/powerpoint/2010/main" val="346130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14AA4-01CB-9C41-82E1-FECBFBE943A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433A183-3CD2-B34F-A416-DA156B90A4B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63674D9-922F-5042-9CB9-24B0B33F3BA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A0269D2-FE58-D941-B858-57493707ED13}"/>
              </a:ext>
            </a:extLst>
          </p:cNvPr>
          <p:cNvPicPr>
            <a:picLocks noChangeAspect="1"/>
          </p:cNvPicPr>
          <p:nvPr/>
        </p:nvPicPr>
        <p:blipFill>
          <a:blip r:embed="rId2"/>
          <a:stretch>
            <a:fillRect/>
          </a:stretch>
        </p:blipFill>
        <p:spPr>
          <a:xfrm>
            <a:off x="2231231" y="1327150"/>
            <a:ext cx="7734300" cy="4203700"/>
          </a:xfrm>
          <a:prstGeom prst="rect">
            <a:avLst/>
          </a:prstGeom>
        </p:spPr>
      </p:pic>
    </p:spTree>
    <p:extLst>
      <p:ext uri="{BB962C8B-B14F-4D97-AF65-F5344CB8AC3E}">
        <p14:creationId xmlns:p14="http://schemas.microsoft.com/office/powerpoint/2010/main" val="241782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B0C89-F133-A04F-BA9D-B96804BF294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3B8CCE3-7670-2247-B583-38187BD2FA8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D57515A-7B29-CF4B-A0B7-44FF869962C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DABEBFA-DB24-604C-BD54-BFD007F69B74}"/>
              </a:ext>
            </a:extLst>
          </p:cNvPr>
          <p:cNvPicPr>
            <a:picLocks noChangeAspect="1"/>
          </p:cNvPicPr>
          <p:nvPr/>
        </p:nvPicPr>
        <p:blipFill>
          <a:blip r:embed="rId2"/>
          <a:stretch>
            <a:fillRect/>
          </a:stretch>
        </p:blipFill>
        <p:spPr>
          <a:xfrm>
            <a:off x="2218531" y="1219200"/>
            <a:ext cx="7759700" cy="4419600"/>
          </a:xfrm>
          <a:prstGeom prst="rect">
            <a:avLst/>
          </a:prstGeom>
        </p:spPr>
      </p:pic>
    </p:spTree>
    <p:extLst>
      <p:ext uri="{BB962C8B-B14F-4D97-AF65-F5344CB8AC3E}">
        <p14:creationId xmlns:p14="http://schemas.microsoft.com/office/powerpoint/2010/main" val="95386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50E3C-5569-2A4D-A56E-7EE202805E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751B250-3B72-4642-9888-5E179128918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B2DB430-518B-9E40-BD9B-86222E3221E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9593B9F-FED8-CD45-96FC-444668D5FFB6}"/>
              </a:ext>
            </a:extLst>
          </p:cNvPr>
          <p:cNvPicPr>
            <a:picLocks noChangeAspect="1"/>
          </p:cNvPicPr>
          <p:nvPr/>
        </p:nvPicPr>
        <p:blipFill>
          <a:blip r:embed="rId2"/>
          <a:stretch>
            <a:fillRect/>
          </a:stretch>
        </p:blipFill>
        <p:spPr>
          <a:xfrm>
            <a:off x="-1" y="49456"/>
            <a:ext cx="12196763" cy="6759088"/>
          </a:xfrm>
          <a:prstGeom prst="rect">
            <a:avLst/>
          </a:prstGeom>
        </p:spPr>
      </p:pic>
    </p:spTree>
    <p:extLst>
      <p:ext uri="{BB962C8B-B14F-4D97-AF65-F5344CB8AC3E}">
        <p14:creationId xmlns:p14="http://schemas.microsoft.com/office/powerpoint/2010/main" val="276576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D4346-B00F-1140-9AB9-64D88D52ADF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9F87A48-116A-204C-97CF-CF7D0042B0ED}"/>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DE67179-06DF-4E48-8B54-FFB227A1C86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46A05F8-F5CF-4F4B-97DB-3DE156C20FF8}"/>
              </a:ext>
            </a:extLst>
          </p:cNvPr>
          <p:cNvPicPr>
            <a:picLocks noChangeAspect="1"/>
          </p:cNvPicPr>
          <p:nvPr/>
        </p:nvPicPr>
        <p:blipFill>
          <a:blip r:embed="rId2"/>
          <a:stretch>
            <a:fillRect/>
          </a:stretch>
        </p:blipFill>
        <p:spPr>
          <a:xfrm>
            <a:off x="-1" y="79841"/>
            <a:ext cx="12196763" cy="6698318"/>
          </a:xfrm>
          <a:prstGeom prst="rect">
            <a:avLst/>
          </a:prstGeom>
        </p:spPr>
      </p:pic>
    </p:spTree>
    <p:extLst>
      <p:ext uri="{BB962C8B-B14F-4D97-AF65-F5344CB8AC3E}">
        <p14:creationId xmlns:p14="http://schemas.microsoft.com/office/powerpoint/2010/main" val="38573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AB0E6-582A-A14C-AEF0-4D439CC846A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D96CE48-A79A-5541-A65A-E587E95E092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887E652-9CCF-BC45-B2EF-1158920CBAB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C55F9E0-3C5D-8B49-813B-6E228D23E03F}"/>
              </a:ext>
            </a:extLst>
          </p:cNvPr>
          <p:cNvPicPr>
            <a:picLocks noChangeAspect="1"/>
          </p:cNvPicPr>
          <p:nvPr/>
        </p:nvPicPr>
        <p:blipFill>
          <a:blip r:embed="rId2"/>
          <a:stretch>
            <a:fillRect/>
          </a:stretch>
        </p:blipFill>
        <p:spPr>
          <a:xfrm>
            <a:off x="-1" y="38416"/>
            <a:ext cx="12196763" cy="6781167"/>
          </a:xfrm>
          <a:prstGeom prst="rect">
            <a:avLst/>
          </a:prstGeom>
        </p:spPr>
      </p:pic>
    </p:spTree>
    <p:extLst>
      <p:ext uri="{BB962C8B-B14F-4D97-AF65-F5344CB8AC3E}">
        <p14:creationId xmlns:p14="http://schemas.microsoft.com/office/powerpoint/2010/main" val="276852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292D0A-FC16-9440-9DCC-A6E3AC33573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F21A17-B608-BF42-8F83-AAEB6491FDA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FC22FA1-4517-544A-9102-0A9B06A107BC}"/>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214A6BB-5955-AC48-AFF5-E0B51AF04460}"/>
              </a:ext>
            </a:extLst>
          </p:cNvPr>
          <p:cNvPicPr>
            <a:picLocks noChangeAspect="1"/>
          </p:cNvPicPr>
          <p:nvPr/>
        </p:nvPicPr>
        <p:blipFill>
          <a:blip r:embed="rId2"/>
          <a:stretch>
            <a:fillRect/>
          </a:stretch>
        </p:blipFill>
        <p:spPr>
          <a:xfrm>
            <a:off x="-1" y="66774"/>
            <a:ext cx="12196763" cy="6724451"/>
          </a:xfrm>
          <a:prstGeom prst="rect">
            <a:avLst/>
          </a:prstGeom>
        </p:spPr>
      </p:pic>
    </p:spTree>
    <p:extLst>
      <p:ext uri="{BB962C8B-B14F-4D97-AF65-F5344CB8AC3E}">
        <p14:creationId xmlns:p14="http://schemas.microsoft.com/office/powerpoint/2010/main" val="421939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77412-B9D0-3448-AFE5-C2BFD647716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DD787D2-8003-2343-9649-CEB9B72A931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2C2DF03-F6DF-AB43-9FC9-874DA19B95D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B027F56-6B18-3546-997F-C436B8520085}"/>
              </a:ext>
            </a:extLst>
          </p:cNvPr>
          <p:cNvPicPr>
            <a:picLocks noChangeAspect="1"/>
          </p:cNvPicPr>
          <p:nvPr/>
        </p:nvPicPr>
        <p:blipFill>
          <a:blip r:embed="rId2"/>
          <a:stretch>
            <a:fillRect/>
          </a:stretch>
        </p:blipFill>
        <p:spPr>
          <a:xfrm>
            <a:off x="-1" y="61940"/>
            <a:ext cx="12196763" cy="6734120"/>
          </a:xfrm>
          <a:prstGeom prst="rect">
            <a:avLst/>
          </a:prstGeom>
        </p:spPr>
      </p:pic>
    </p:spTree>
    <p:extLst>
      <p:ext uri="{BB962C8B-B14F-4D97-AF65-F5344CB8AC3E}">
        <p14:creationId xmlns:p14="http://schemas.microsoft.com/office/powerpoint/2010/main" val="71028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2D507-594C-D546-A169-E91DD4CB896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CAC4CD0-E3AB-194E-82ED-AE69E10719E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B9E31B3-08BB-534E-8345-4C130603CB5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15E4CCE-7524-0D48-8012-A84C0DD8E4AD}"/>
              </a:ext>
            </a:extLst>
          </p:cNvPr>
          <p:cNvPicPr>
            <a:picLocks noChangeAspect="1"/>
          </p:cNvPicPr>
          <p:nvPr/>
        </p:nvPicPr>
        <p:blipFill>
          <a:blip r:embed="rId2"/>
          <a:stretch>
            <a:fillRect/>
          </a:stretch>
        </p:blipFill>
        <p:spPr>
          <a:xfrm>
            <a:off x="-1" y="140313"/>
            <a:ext cx="12196763" cy="6577373"/>
          </a:xfrm>
          <a:prstGeom prst="rect">
            <a:avLst/>
          </a:prstGeom>
        </p:spPr>
      </p:pic>
    </p:spTree>
    <p:extLst>
      <p:ext uri="{BB962C8B-B14F-4D97-AF65-F5344CB8AC3E}">
        <p14:creationId xmlns:p14="http://schemas.microsoft.com/office/powerpoint/2010/main" val="529062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通用处理器 </a:t>
            </a:r>
            <a:r>
              <a:rPr lang="en-US" altLang="zh-CN" sz="3200" b="1" dirty="0">
                <a:solidFill>
                  <a:srgbClr val="374154"/>
                </a:solidFill>
                <a:latin typeface="Gill Sans MT" panose="020B0502020104020203" pitchFamily="34" charset="0"/>
              </a:rPr>
              <a:t>CPU</a:t>
            </a: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Parallel 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并行处理架构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a:t>
            </a:r>
            <a:r>
              <a:rPr lang="zh-CN" altLang="en-US" sz="2800" dirty="0">
                <a:solidFill>
                  <a:srgbClr val="374154"/>
                </a:solidFill>
                <a:latin typeface="Gill Sans MT" panose="020B0502020104020203" pitchFamily="34" charset="0"/>
              </a:rPr>
              <a:t>指令集架构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52E95-BCEB-F14F-98EC-BAEB423E3B4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32D6819-B5CA-2343-90C1-EF2FF8F4324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2A3612F-FFF0-FB43-A1B8-41BE3116AA20}"/>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96228C4-3425-D749-906E-67D9F2FB570E}"/>
              </a:ext>
            </a:extLst>
          </p:cNvPr>
          <p:cNvPicPr>
            <a:picLocks noChangeAspect="1"/>
          </p:cNvPicPr>
          <p:nvPr/>
        </p:nvPicPr>
        <p:blipFill>
          <a:blip r:embed="rId2"/>
          <a:stretch>
            <a:fillRect/>
          </a:stretch>
        </p:blipFill>
        <p:spPr>
          <a:xfrm>
            <a:off x="-1" y="63770"/>
            <a:ext cx="12196763" cy="6730459"/>
          </a:xfrm>
          <a:prstGeom prst="rect">
            <a:avLst/>
          </a:prstGeom>
        </p:spPr>
      </p:pic>
    </p:spTree>
    <p:extLst>
      <p:ext uri="{BB962C8B-B14F-4D97-AF65-F5344CB8AC3E}">
        <p14:creationId xmlns:p14="http://schemas.microsoft.com/office/powerpoint/2010/main" val="130337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D9404-809B-6F40-8C3C-3A479B6D90B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19D62C2-986C-4D4F-A7E3-2E02AF3FE46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1AD4C57-4D52-794D-A516-0D56D24D200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43EAF5C-2706-C244-8C94-064CB3CF4D3F}"/>
              </a:ext>
            </a:extLst>
          </p:cNvPr>
          <p:cNvPicPr>
            <a:picLocks noChangeAspect="1"/>
          </p:cNvPicPr>
          <p:nvPr/>
        </p:nvPicPr>
        <p:blipFill>
          <a:blip r:embed="rId2"/>
          <a:stretch>
            <a:fillRect/>
          </a:stretch>
        </p:blipFill>
        <p:spPr>
          <a:xfrm>
            <a:off x="-1" y="15073"/>
            <a:ext cx="12196763" cy="6827853"/>
          </a:xfrm>
          <a:prstGeom prst="rect">
            <a:avLst/>
          </a:prstGeom>
        </p:spPr>
      </p:pic>
    </p:spTree>
    <p:extLst>
      <p:ext uri="{BB962C8B-B14F-4D97-AF65-F5344CB8AC3E}">
        <p14:creationId xmlns:p14="http://schemas.microsoft.com/office/powerpoint/2010/main" val="239290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6FE18-4F1E-8547-8116-E400B647446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7B1782-94F9-1B4A-A036-6C1CFB47F4C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DD789D8-3E90-334F-A448-2A33F8EF423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1103A309-6527-E04D-838C-AEC72426D6B4}"/>
              </a:ext>
            </a:extLst>
          </p:cNvPr>
          <p:cNvPicPr>
            <a:picLocks noChangeAspect="1"/>
          </p:cNvPicPr>
          <p:nvPr/>
        </p:nvPicPr>
        <p:blipFill>
          <a:blip r:embed="rId2"/>
          <a:stretch>
            <a:fillRect/>
          </a:stretch>
        </p:blipFill>
        <p:spPr>
          <a:xfrm>
            <a:off x="-1" y="161802"/>
            <a:ext cx="12196763" cy="6534395"/>
          </a:xfrm>
          <a:prstGeom prst="rect">
            <a:avLst/>
          </a:prstGeom>
        </p:spPr>
      </p:pic>
    </p:spTree>
    <p:extLst>
      <p:ext uri="{BB962C8B-B14F-4D97-AF65-F5344CB8AC3E}">
        <p14:creationId xmlns:p14="http://schemas.microsoft.com/office/powerpoint/2010/main" val="2631026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3BFB8-3A57-1A41-982D-271F8A0FC09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DC7EC46-62A1-044C-B404-EBF13DC3453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10CB417D-D21B-5C42-85F6-39A0C995745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48009FAC-0010-EA45-ACA0-0DE31443587A}"/>
              </a:ext>
            </a:extLst>
          </p:cNvPr>
          <p:cNvPicPr>
            <a:picLocks noChangeAspect="1"/>
          </p:cNvPicPr>
          <p:nvPr/>
        </p:nvPicPr>
        <p:blipFill>
          <a:blip r:embed="rId2"/>
          <a:stretch>
            <a:fillRect/>
          </a:stretch>
        </p:blipFill>
        <p:spPr>
          <a:xfrm>
            <a:off x="-1" y="66774"/>
            <a:ext cx="12196763" cy="6724451"/>
          </a:xfrm>
          <a:prstGeom prst="rect">
            <a:avLst/>
          </a:prstGeom>
        </p:spPr>
      </p:pic>
    </p:spTree>
    <p:extLst>
      <p:ext uri="{BB962C8B-B14F-4D97-AF65-F5344CB8AC3E}">
        <p14:creationId xmlns:p14="http://schemas.microsoft.com/office/powerpoint/2010/main" val="575139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320D5-87ED-E24D-A9CB-3EBB6D2CFDC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9D1A2BB-868B-E346-B518-713114B0132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162CCACB-7BBF-8848-B1FA-00D9AB4B506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404423E5-3950-9648-8F12-B9F933AC89A7}"/>
              </a:ext>
            </a:extLst>
          </p:cNvPr>
          <p:cNvPicPr>
            <a:picLocks noChangeAspect="1"/>
          </p:cNvPicPr>
          <p:nvPr/>
        </p:nvPicPr>
        <p:blipFill>
          <a:blip r:embed="rId2"/>
          <a:stretch>
            <a:fillRect/>
          </a:stretch>
        </p:blipFill>
        <p:spPr>
          <a:xfrm>
            <a:off x="-1" y="50088"/>
            <a:ext cx="12196763" cy="6757824"/>
          </a:xfrm>
          <a:prstGeom prst="rect">
            <a:avLst/>
          </a:prstGeom>
        </p:spPr>
      </p:pic>
    </p:spTree>
    <p:extLst>
      <p:ext uri="{BB962C8B-B14F-4D97-AF65-F5344CB8AC3E}">
        <p14:creationId xmlns:p14="http://schemas.microsoft.com/office/powerpoint/2010/main" val="3333875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43D11-24DA-EF41-9326-4CCDC8935F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03198D0-AB0C-1746-9257-330A0BB88ED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B8EDA9C-A27E-7342-9D5F-2F2BE3BFD6C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421B124-1B80-ED4D-A40F-44C7E8B001FC}"/>
              </a:ext>
            </a:extLst>
          </p:cNvPr>
          <p:cNvPicPr>
            <a:picLocks noChangeAspect="1"/>
          </p:cNvPicPr>
          <p:nvPr/>
        </p:nvPicPr>
        <p:blipFill>
          <a:blip r:embed="rId2"/>
          <a:stretch>
            <a:fillRect/>
          </a:stretch>
        </p:blipFill>
        <p:spPr>
          <a:xfrm>
            <a:off x="-1" y="85486"/>
            <a:ext cx="12196763" cy="6687028"/>
          </a:xfrm>
          <a:prstGeom prst="rect">
            <a:avLst/>
          </a:prstGeom>
        </p:spPr>
      </p:pic>
    </p:spTree>
    <p:extLst>
      <p:ext uri="{BB962C8B-B14F-4D97-AF65-F5344CB8AC3E}">
        <p14:creationId xmlns:p14="http://schemas.microsoft.com/office/powerpoint/2010/main" val="400470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E950B-3889-D542-9CC7-C08CE5C34E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7D52278-6377-0B41-842C-4B22FB5EF57D}"/>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F48014B-680D-2F40-92A4-05F56E3058E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EAC4554-FB89-784D-94F6-9D784404822B}"/>
              </a:ext>
            </a:extLst>
          </p:cNvPr>
          <p:cNvPicPr>
            <a:picLocks noChangeAspect="1"/>
          </p:cNvPicPr>
          <p:nvPr/>
        </p:nvPicPr>
        <p:blipFill>
          <a:blip r:embed="rId2"/>
          <a:stretch>
            <a:fillRect/>
          </a:stretch>
        </p:blipFill>
        <p:spPr>
          <a:xfrm>
            <a:off x="-1" y="124977"/>
            <a:ext cx="12196763" cy="6608045"/>
          </a:xfrm>
          <a:prstGeom prst="rect">
            <a:avLst/>
          </a:prstGeom>
        </p:spPr>
      </p:pic>
    </p:spTree>
    <p:extLst>
      <p:ext uri="{BB962C8B-B14F-4D97-AF65-F5344CB8AC3E}">
        <p14:creationId xmlns:p14="http://schemas.microsoft.com/office/powerpoint/2010/main" val="290414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134A8-093C-EA4D-A9CD-7B8E9812D70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BB134EB-B026-B942-A3E5-80A68DF91C50}"/>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2AC6C5D-33CC-D447-BEE7-C7196ACA597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A470371-821E-E94F-95DF-163FAF8A9E8C}"/>
              </a:ext>
            </a:extLst>
          </p:cNvPr>
          <p:cNvPicPr>
            <a:picLocks noChangeAspect="1"/>
          </p:cNvPicPr>
          <p:nvPr/>
        </p:nvPicPr>
        <p:blipFill>
          <a:blip r:embed="rId2"/>
          <a:stretch>
            <a:fillRect/>
          </a:stretch>
        </p:blipFill>
        <p:spPr>
          <a:xfrm>
            <a:off x="-1" y="47544"/>
            <a:ext cx="12196763" cy="6762911"/>
          </a:xfrm>
          <a:prstGeom prst="rect">
            <a:avLst/>
          </a:prstGeom>
        </p:spPr>
      </p:pic>
    </p:spTree>
    <p:extLst>
      <p:ext uri="{BB962C8B-B14F-4D97-AF65-F5344CB8AC3E}">
        <p14:creationId xmlns:p14="http://schemas.microsoft.com/office/powerpoint/2010/main" val="314647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07C504-126C-D042-95E9-BE87E40A02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65259D-5B59-4E43-9893-CFA562B39ED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6573B34-1F8C-6844-837F-E6DC8049B7E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438CCB3-0568-6B42-8E6F-F26D86E1267D}"/>
              </a:ext>
            </a:extLst>
          </p:cNvPr>
          <p:cNvPicPr>
            <a:picLocks noChangeAspect="1"/>
          </p:cNvPicPr>
          <p:nvPr/>
        </p:nvPicPr>
        <p:blipFill>
          <a:blip r:embed="rId2"/>
          <a:stretch>
            <a:fillRect/>
          </a:stretch>
        </p:blipFill>
        <p:spPr>
          <a:xfrm>
            <a:off x="36190" y="0"/>
            <a:ext cx="12124382" cy="6858000"/>
          </a:xfrm>
          <a:prstGeom prst="rect">
            <a:avLst/>
          </a:prstGeom>
        </p:spPr>
      </p:pic>
    </p:spTree>
    <p:extLst>
      <p:ext uri="{BB962C8B-B14F-4D97-AF65-F5344CB8AC3E}">
        <p14:creationId xmlns:p14="http://schemas.microsoft.com/office/powerpoint/2010/main" val="3540579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34BE0-B9B1-D847-9C4A-CF0393EDFD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D52C5E-94F4-E74F-A7E4-6D2B57E6198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B88BD78-5C0E-2B4A-809D-540A087AB8B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6BFCD846-9B10-FD42-88A9-01C43765368C}"/>
              </a:ext>
            </a:extLst>
          </p:cNvPr>
          <p:cNvPicPr>
            <a:picLocks noChangeAspect="1"/>
          </p:cNvPicPr>
          <p:nvPr/>
        </p:nvPicPr>
        <p:blipFill>
          <a:blip r:embed="rId2"/>
          <a:stretch>
            <a:fillRect/>
          </a:stretch>
        </p:blipFill>
        <p:spPr>
          <a:xfrm>
            <a:off x="-1" y="237711"/>
            <a:ext cx="12196763" cy="6382578"/>
          </a:xfrm>
          <a:prstGeom prst="rect">
            <a:avLst/>
          </a:prstGeom>
        </p:spPr>
      </p:pic>
    </p:spTree>
    <p:extLst>
      <p:ext uri="{BB962C8B-B14F-4D97-AF65-F5344CB8AC3E}">
        <p14:creationId xmlns:p14="http://schemas.microsoft.com/office/powerpoint/2010/main" val="1073315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515D2-897E-FA41-8473-F6C2F92784F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392A543-6684-234E-9D95-21188281B35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A5D36BF-8683-CA45-8116-90B854F7D1A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1FD427B-C0B9-9B40-8E59-C376FC860FE7}"/>
              </a:ext>
            </a:extLst>
          </p:cNvPr>
          <p:cNvPicPr>
            <a:picLocks noChangeAspect="1"/>
          </p:cNvPicPr>
          <p:nvPr/>
        </p:nvPicPr>
        <p:blipFill>
          <a:blip r:embed="rId2"/>
          <a:stretch>
            <a:fillRect/>
          </a:stretch>
        </p:blipFill>
        <p:spPr>
          <a:xfrm>
            <a:off x="-1" y="165831"/>
            <a:ext cx="12196763" cy="6526338"/>
          </a:xfrm>
          <a:prstGeom prst="rect">
            <a:avLst/>
          </a:prstGeom>
        </p:spPr>
      </p:pic>
    </p:spTree>
    <p:extLst>
      <p:ext uri="{BB962C8B-B14F-4D97-AF65-F5344CB8AC3E}">
        <p14:creationId xmlns:p14="http://schemas.microsoft.com/office/powerpoint/2010/main" val="58997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15CB2-EAE4-5A45-82A2-BA4A0056E6F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F532F51-C723-EC46-B006-858A527C6DD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935FA0D-0FA8-5B4B-B887-2C1184018F5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AA62E9D-657F-2247-89DF-9AD64FA1A6F1}"/>
              </a:ext>
            </a:extLst>
          </p:cNvPr>
          <p:cNvPicPr>
            <a:picLocks noChangeAspect="1"/>
          </p:cNvPicPr>
          <p:nvPr/>
        </p:nvPicPr>
        <p:blipFill>
          <a:blip r:embed="rId2"/>
          <a:stretch>
            <a:fillRect/>
          </a:stretch>
        </p:blipFill>
        <p:spPr>
          <a:xfrm>
            <a:off x="-1" y="92040"/>
            <a:ext cx="12196763" cy="6673920"/>
          </a:xfrm>
          <a:prstGeom prst="rect">
            <a:avLst/>
          </a:prstGeom>
        </p:spPr>
      </p:pic>
    </p:spTree>
    <p:extLst>
      <p:ext uri="{BB962C8B-B14F-4D97-AF65-F5344CB8AC3E}">
        <p14:creationId xmlns:p14="http://schemas.microsoft.com/office/powerpoint/2010/main" val="428913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A63D7-BFCA-B940-BFAF-7E365476438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7A5D49-760C-F54E-A484-4E3A3277118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3FCB2EA9-21E5-864C-B205-A40F695936C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F3ECFD2-5EC0-6B4D-9DCE-3CEDC5590751}"/>
              </a:ext>
            </a:extLst>
          </p:cNvPr>
          <p:cNvPicPr>
            <a:picLocks noChangeAspect="1"/>
          </p:cNvPicPr>
          <p:nvPr/>
        </p:nvPicPr>
        <p:blipFill>
          <a:blip r:embed="rId2"/>
          <a:stretch>
            <a:fillRect/>
          </a:stretch>
        </p:blipFill>
        <p:spPr>
          <a:xfrm>
            <a:off x="-1" y="134941"/>
            <a:ext cx="12196763" cy="6588118"/>
          </a:xfrm>
          <a:prstGeom prst="rect">
            <a:avLst/>
          </a:prstGeom>
        </p:spPr>
      </p:pic>
    </p:spTree>
    <p:extLst>
      <p:ext uri="{BB962C8B-B14F-4D97-AF65-F5344CB8AC3E}">
        <p14:creationId xmlns:p14="http://schemas.microsoft.com/office/powerpoint/2010/main" val="3370572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CC042-F588-3A4E-B165-F6D74206BB1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4C08B39-B0DE-5444-90CC-C47C6CD64B0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BF2CFE5-31F0-904C-81CA-1700C192322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97DF602-3399-9040-86B8-21CE6C892FAD}"/>
              </a:ext>
            </a:extLst>
          </p:cNvPr>
          <p:cNvPicPr>
            <a:picLocks noChangeAspect="1"/>
          </p:cNvPicPr>
          <p:nvPr/>
        </p:nvPicPr>
        <p:blipFill>
          <a:blip r:embed="rId2"/>
          <a:stretch>
            <a:fillRect/>
          </a:stretch>
        </p:blipFill>
        <p:spPr>
          <a:xfrm>
            <a:off x="-1" y="69026"/>
            <a:ext cx="12196763" cy="6719947"/>
          </a:xfrm>
          <a:prstGeom prst="rect">
            <a:avLst/>
          </a:prstGeom>
        </p:spPr>
      </p:pic>
    </p:spTree>
    <p:extLst>
      <p:ext uri="{BB962C8B-B14F-4D97-AF65-F5344CB8AC3E}">
        <p14:creationId xmlns:p14="http://schemas.microsoft.com/office/powerpoint/2010/main" val="179402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970574-C427-244B-ACC7-3C7CFD1FF11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2BA1F7E-3084-0B48-AFE4-6AA39AB0BC51}"/>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6B7100F-0508-1B48-9A0E-A8DB5C92FD98}"/>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B281B3E-643A-6E4D-8137-0B418D85014D}"/>
              </a:ext>
            </a:extLst>
          </p:cNvPr>
          <p:cNvPicPr>
            <a:picLocks noChangeAspect="1"/>
          </p:cNvPicPr>
          <p:nvPr/>
        </p:nvPicPr>
        <p:blipFill>
          <a:blip r:embed="rId2"/>
          <a:stretch>
            <a:fillRect/>
          </a:stretch>
        </p:blipFill>
        <p:spPr>
          <a:xfrm>
            <a:off x="-1" y="76639"/>
            <a:ext cx="12196763" cy="6704722"/>
          </a:xfrm>
          <a:prstGeom prst="rect">
            <a:avLst/>
          </a:prstGeom>
        </p:spPr>
      </p:pic>
    </p:spTree>
    <p:extLst>
      <p:ext uri="{BB962C8B-B14F-4D97-AF65-F5344CB8AC3E}">
        <p14:creationId xmlns:p14="http://schemas.microsoft.com/office/powerpoint/2010/main" val="448769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A32C3-4FD6-8E40-AD8C-3553EC392C0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889DAB6-BF99-7A4A-8449-ADB7A63852AB}"/>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39E717F-A689-B342-8EE5-DD04738ED46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0A85E18-D33B-F74D-8170-5D34E822276B}"/>
              </a:ext>
            </a:extLst>
          </p:cNvPr>
          <p:cNvPicPr>
            <a:picLocks noChangeAspect="1"/>
          </p:cNvPicPr>
          <p:nvPr/>
        </p:nvPicPr>
        <p:blipFill>
          <a:blip r:embed="rId2"/>
          <a:stretch>
            <a:fillRect/>
          </a:stretch>
        </p:blipFill>
        <p:spPr>
          <a:xfrm>
            <a:off x="-1" y="111620"/>
            <a:ext cx="12196763" cy="6634759"/>
          </a:xfrm>
          <a:prstGeom prst="rect">
            <a:avLst/>
          </a:prstGeom>
        </p:spPr>
      </p:pic>
    </p:spTree>
    <p:extLst>
      <p:ext uri="{BB962C8B-B14F-4D97-AF65-F5344CB8AC3E}">
        <p14:creationId xmlns:p14="http://schemas.microsoft.com/office/powerpoint/2010/main" val="9463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3B0D1-8287-C74C-9FB7-228C90CE7F3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B1E70F-794D-A848-BC50-F3ACEC1C8F2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AA26BBD-01A6-0845-AE26-04571950B07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7B77DF6-4EB8-A84C-BCEA-90F9C87A0AA6}"/>
              </a:ext>
            </a:extLst>
          </p:cNvPr>
          <p:cNvPicPr>
            <a:picLocks noChangeAspect="1"/>
          </p:cNvPicPr>
          <p:nvPr/>
        </p:nvPicPr>
        <p:blipFill>
          <a:blip r:embed="rId2"/>
          <a:stretch>
            <a:fillRect/>
          </a:stretch>
        </p:blipFill>
        <p:spPr>
          <a:xfrm>
            <a:off x="-1" y="148854"/>
            <a:ext cx="12196763" cy="6560292"/>
          </a:xfrm>
          <a:prstGeom prst="rect">
            <a:avLst/>
          </a:prstGeom>
        </p:spPr>
      </p:pic>
    </p:spTree>
    <p:extLst>
      <p:ext uri="{BB962C8B-B14F-4D97-AF65-F5344CB8AC3E}">
        <p14:creationId xmlns:p14="http://schemas.microsoft.com/office/powerpoint/2010/main" val="846127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81B73-7554-BD46-97E3-6C5599E99EA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E9A213-41C9-0544-B0FB-5277FCC68F10}"/>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94C7B66-7B89-504C-B6C6-6735A3EBDF1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3F3E726-5704-714B-AD9E-58EC5B527E3F}"/>
              </a:ext>
            </a:extLst>
          </p:cNvPr>
          <p:cNvPicPr>
            <a:picLocks noChangeAspect="1"/>
          </p:cNvPicPr>
          <p:nvPr/>
        </p:nvPicPr>
        <p:blipFill>
          <a:blip r:embed="rId2"/>
          <a:stretch>
            <a:fillRect/>
          </a:stretch>
        </p:blipFill>
        <p:spPr>
          <a:xfrm>
            <a:off x="-1" y="23872"/>
            <a:ext cx="12196763" cy="6810255"/>
          </a:xfrm>
          <a:prstGeom prst="rect">
            <a:avLst/>
          </a:prstGeom>
        </p:spPr>
      </p:pic>
    </p:spTree>
    <p:extLst>
      <p:ext uri="{BB962C8B-B14F-4D97-AF65-F5344CB8AC3E}">
        <p14:creationId xmlns:p14="http://schemas.microsoft.com/office/powerpoint/2010/main" val="1241120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6105B4-A7CE-6A46-A871-4F683EF56B2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E9B2234-75EA-974D-9E6A-FF3FBEAF6FD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62AFA0F-22A1-8148-8E80-BE281F17C53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9301DCA-426B-0D4F-A50B-49D0DBBCE8B9}"/>
              </a:ext>
            </a:extLst>
          </p:cNvPr>
          <p:cNvPicPr>
            <a:picLocks noChangeAspect="1"/>
          </p:cNvPicPr>
          <p:nvPr/>
        </p:nvPicPr>
        <p:blipFill>
          <a:blip r:embed="rId2"/>
          <a:stretch>
            <a:fillRect/>
          </a:stretch>
        </p:blipFill>
        <p:spPr>
          <a:xfrm>
            <a:off x="-1" y="39068"/>
            <a:ext cx="12196763" cy="6779863"/>
          </a:xfrm>
          <a:prstGeom prst="rect">
            <a:avLst/>
          </a:prstGeom>
        </p:spPr>
      </p:pic>
    </p:spTree>
    <p:extLst>
      <p:ext uri="{BB962C8B-B14F-4D97-AF65-F5344CB8AC3E}">
        <p14:creationId xmlns:p14="http://schemas.microsoft.com/office/powerpoint/2010/main" val="76010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4EC91-0915-B742-BBF0-E8605C8FE3B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99406B2-21AE-C147-8F38-0A1D7C032335}"/>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9885424-4634-244B-9947-3FF1F47EA30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BB8201C-CEB0-3B40-B3E1-D0FFF3C1AEB9}"/>
              </a:ext>
            </a:extLst>
          </p:cNvPr>
          <p:cNvPicPr>
            <a:picLocks noChangeAspect="1"/>
          </p:cNvPicPr>
          <p:nvPr/>
        </p:nvPicPr>
        <p:blipFill>
          <a:blip r:embed="rId2"/>
          <a:stretch>
            <a:fillRect/>
          </a:stretch>
        </p:blipFill>
        <p:spPr>
          <a:xfrm>
            <a:off x="-1" y="107925"/>
            <a:ext cx="12196763" cy="6642149"/>
          </a:xfrm>
          <a:prstGeom prst="rect">
            <a:avLst/>
          </a:prstGeom>
        </p:spPr>
      </p:pic>
    </p:spTree>
    <p:extLst>
      <p:ext uri="{BB962C8B-B14F-4D97-AF65-F5344CB8AC3E}">
        <p14:creationId xmlns:p14="http://schemas.microsoft.com/office/powerpoint/2010/main" val="2763199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D900BBB-D104-804A-8B75-B90F354C992C}"/>
              </a:ext>
            </a:extLst>
          </p:cNvPr>
          <p:cNvSpPr>
            <a:spLocks noGrp="1"/>
          </p:cNvSpPr>
          <p:nvPr>
            <p:ph type="title"/>
          </p:nvPr>
        </p:nvSpPr>
        <p:spPr/>
        <p:txBody>
          <a:bodyPr/>
          <a:lstStyle/>
          <a:p>
            <a:endParaRPr lang="zh-CN" altLang="en-US"/>
          </a:p>
        </p:txBody>
      </p:sp>
      <p:sp>
        <p:nvSpPr>
          <p:cNvPr id="8" name="内容占位符 7">
            <a:extLst>
              <a:ext uri="{FF2B5EF4-FFF2-40B4-BE49-F238E27FC236}">
                <a16:creationId xmlns:a16="http://schemas.microsoft.com/office/drawing/2014/main" id="{A8F51FF1-9D97-B44A-86BF-E0C1E2BB15F3}"/>
              </a:ext>
            </a:extLst>
          </p:cNvPr>
          <p:cNvSpPr>
            <a:spLocks noGrp="1"/>
          </p:cNvSpPr>
          <p:nvPr>
            <p:ph sz="half" idx="1"/>
          </p:nvPr>
        </p:nvSpPr>
        <p:spPr/>
        <p:txBody>
          <a:bodyPr/>
          <a:lstStyle/>
          <a:p>
            <a:endParaRPr lang="zh-CN" altLang="en-US"/>
          </a:p>
        </p:txBody>
      </p:sp>
      <p:pic>
        <p:nvPicPr>
          <p:cNvPr id="9" name="图片 8">
            <a:extLst>
              <a:ext uri="{FF2B5EF4-FFF2-40B4-BE49-F238E27FC236}">
                <a16:creationId xmlns:a16="http://schemas.microsoft.com/office/drawing/2014/main" id="{382E2DB2-1B7A-6B4A-9161-942D68C987C1}"/>
              </a:ext>
            </a:extLst>
          </p:cNvPr>
          <p:cNvPicPr>
            <a:picLocks noChangeAspect="1"/>
          </p:cNvPicPr>
          <p:nvPr/>
        </p:nvPicPr>
        <p:blipFill>
          <a:blip r:embed="rId2"/>
          <a:stretch>
            <a:fillRect/>
          </a:stretch>
        </p:blipFill>
        <p:spPr>
          <a:xfrm>
            <a:off x="2212181" y="1314450"/>
            <a:ext cx="7772400" cy="4229100"/>
          </a:xfrm>
          <a:prstGeom prst="rect">
            <a:avLst/>
          </a:prstGeom>
        </p:spPr>
      </p:pic>
    </p:spTree>
    <p:extLst>
      <p:ext uri="{BB962C8B-B14F-4D97-AF65-F5344CB8AC3E}">
        <p14:creationId xmlns:p14="http://schemas.microsoft.com/office/powerpoint/2010/main" val="3043729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E2EFD5-B739-9F43-B903-4BBD044612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CBDBCDB-663B-CE4E-9237-100A0D2350BD}"/>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26816AD-D7EA-A94C-8E38-8AE20CDB20C5}"/>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630A6BB-B93C-5A4B-8685-87DB2ECF2EBF}"/>
              </a:ext>
            </a:extLst>
          </p:cNvPr>
          <p:cNvPicPr>
            <a:picLocks noChangeAspect="1"/>
          </p:cNvPicPr>
          <p:nvPr/>
        </p:nvPicPr>
        <p:blipFill>
          <a:blip r:embed="rId2"/>
          <a:stretch>
            <a:fillRect/>
          </a:stretch>
        </p:blipFill>
        <p:spPr>
          <a:xfrm>
            <a:off x="-1" y="9237"/>
            <a:ext cx="12196763" cy="6839525"/>
          </a:xfrm>
          <a:prstGeom prst="rect">
            <a:avLst/>
          </a:prstGeom>
        </p:spPr>
      </p:pic>
    </p:spTree>
    <p:extLst>
      <p:ext uri="{BB962C8B-B14F-4D97-AF65-F5344CB8AC3E}">
        <p14:creationId xmlns:p14="http://schemas.microsoft.com/office/powerpoint/2010/main" val="1613220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4012C-3BE3-0941-8894-196584DFDC9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1474E1A-6BA9-3142-9E22-DD0E4047DDC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C62408C0-D45D-EE47-ABB0-80ECA7AF7CB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943B882-A6B3-8446-8109-17BFAED50710}"/>
              </a:ext>
            </a:extLst>
          </p:cNvPr>
          <p:cNvPicPr>
            <a:picLocks noChangeAspect="1"/>
          </p:cNvPicPr>
          <p:nvPr/>
        </p:nvPicPr>
        <p:blipFill>
          <a:blip r:embed="rId2"/>
          <a:stretch>
            <a:fillRect/>
          </a:stretch>
        </p:blipFill>
        <p:spPr>
          <a:xfrm>
            <a:off x="-1" y="18337"/>
            <a:ext cx="12196763" cy="6821325"/>
          </a:xfrm>
          <a:prstGeom prst="rect">
            <a:avLst/>
          </a:prstGeom>
        </p:spPr>
      </p:pic>
    </p:spTree>
    <p:extLst>
      <p:ext uri="{BB962C8B-B14F-4D97-AF65-F5344CB8AC3E}">
        <p14:creationId xmlns:p14="http://schemas.microsoft.com/office/powerpoint/2010/main" val="2515101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106FA-3416-6047-A8C6-36DAA78E6DA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E685FC-73A8-924A-9DBB-F1710563119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96BEC6B-D519-1C40-B0E0-2E53A40063C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EF8AFD3-97C9-6D42-8C17-F07E97AA9150}"/>
              </a:ext>
            </a:extLst>
          </p:cNvPr>
          <p:cNvPicPr>
            <a:picLocks noChangeAspect="1"/>
          </p:cNvPicPr>
          <p:nvPr/>
        </p:nvPicPr>
        <p:blipFill>
          <a:blip r:embed="rId2"/>
          <a:stretch>
            <a:fillRect/>
          </a:stretch>
        </p:blipFill>
        <p:spPr>
          <a:xfrm>
            <a:off x="-1" y="13906"/>
            <a:ext cx="12196763" cy="6830187"/>
          </a:xfrm>
          <a:prstGeom prst="rect">
            <a:avLst/>
          </a:prstGeom>
        </p:spPr>
      </p:pic>
    </p:spTree>
    <p:extLst>
      <p:ext uri="{BB962C8B-B14F-4D97-AF65-F5344CB8AC3E}">
        <p14:creationId xmlns:p14="http://schemas.microsoft.com/office/powerpoint/2010/main" val="2463302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9471C-B595-D445-9BC6-0DF3BE56D0D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E6D6349-1093-3D4B-8FB3-96A5ECF3D13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BD6BD47-38AC-704A-81D0-E3A393B7C67B}"/>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27107BD-544E-A641-B37F-43F4EBD5EB07}"/>
              </a:ext>
            </a:extLst>
          </p:cNvPr>
          <p:cNvPicPr>
            <a:picLocks noChangeAspect="1"/>
          </p:cNvPicPr>
          <p:nvPr/>
        </p:nvPicPr>
        <p:blipFill>
          <a:blip r:embed="rId2"/>
          <a:stretch>
            <a:fillRect/>
          </a:stretch>
        </p:blipFill>
        <p:spPr>
          <a:xfrm>
            <a:off x="-1" y="50718"/>
            <a:ext cx="12196763" cy="6756564"/>
          </a:xfrm>
          <a:prstGeom prst="rect">
            <a:avLst/>
          </a:prstGeom>
        </p:spPr>
      </p:pic>
    </p:spTree>
    <p:extLst>
      <p:ext uri="{BB962C8B-B14F-4D97-AF65-F5344CB8AC3E}">
        <p14:creationId xmlns:p14="http://schemas.microsoft.com/office/powerpoint/2010/main" val="2580633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CDCD6-9B0B-CD47-B3C6-E867516AE3B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CD89F63-201D-ED47-BAF7-5A0EE5224D8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AF0D306-0655-5249-82FA-E7F1CCEED57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8EBAF05-92E1-E54E-B5A7-316400042465}"/>
              </a:ext>
            </a:extLst>
          </p:cNvPr>
          <p:cNvPicPr>
            <a:picLocks noChangeAspect="1"/>
          </p:cNvPicPr>
          <p:nvPr/>
        </p:nvPicPr>
        <p:blipFill>
          <a:blip r:embed="rId2"/>
          <a:stretch>
            <a:fillRect/>
          </a:stretch>
        </p:blipFill>
        <p:spPr>
          <a:xfrm>
            <a:off x="-1" y="50718"/>
            <a:ext cx="12196763" cy="6756564"/>
          </a:xfrm>
          <a:prstGeom prst="rect">
            <a:avLst/>
          </a:prstGeom>
        </p:spPr>
      </p:pic>
    </p:spTree>
    <p:extLst>
      <p:ext uri="{BB962C8B-B14F-4D97-AF65-F5344CB8AC3E}">
        <p14:creationId xmlns:p14="http://schemas.microsoft.com/office/powerpoint/2010/main" val="454573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325D6-47E3-1F4C-A9AE-7254793F37C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46165A-9B68-6942-9E01-32D66ACCF42F}"/>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F39DA8E8-E011-DC44-B845-E7D105D4D09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1EF236B2-9B28-4945-86C8-65C701F7FAEF}"/>
              </a:ext>
            </a:extLst>
          </p:cNvPr>
          <p:cNvPicPr>
            <a:picLocks noChangeAspect="1"/>
          </p:cNvPicPr>
          <p:nvPr/>
        </p:nvPicPr>
        <p:blipFill>
          <a:blip r:embed="rId2"/>
          <a:stretch>
            <a:fillRect/>
          </a:stretch>
        </p:blipFill>
        <p:spPr>
          <a:xfrm>
            <a:off x="-1" y="20040"/>
            <a:ext cx="12196763" cy="6817920"/>
          </a:xfrm>
          <a:prstGeom prst="rect">
            <a:avLst/>
          </a:prstGeom>
        </p:spPr>
      </p:pic>
    </p:spTree>
    <p:extLst>
      <p:ext uri="{BB962C8B-B14F-4D97-AF65-F5344CB8AC3E}">
        <p14:creationId xmlns:p14="http://schemas.microsoft.com/office/powerpoint/2010/main" val="3548686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5D7A8-4831-A444-9D35-32E35509EEC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C3713E-4BF4-FC40-B990-6CE673FA87C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238BE70-9CC0-BB48-8B6A-3C7A8BE95E7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871CA48-BCF5-E04D-9975-5A067A217C27}"/>
              </a:ext>
            </a:extLst>
          </p:cNvPr>
          <p:cNvPicPr>
            <a:picLocks noChangeAspect="1"/>
          </p:cNvPicPr>
          <p:nvPr/>
        </p:nvPicPr>
        <p:blipFill>
          <a:blip r:embed="rId2"/>
          <a:stretch>
            <a:fillRect/>
          </a:stretch>
        </p:blipFill>
        <p:spPr>
          <a:xfrm>
            <a:off x="-1" y="130836"/>
            <a:ext cx="12196763" cy="6596328"/>
          </a:xfrm>
          <a:prstGeom prst="rect">
            <a:avLst/>
          </a:prstGeom>
        </p:spPr>
      </p:pic>
    </p:spTree>
    <p:extLst>
      <p:ext uri="{BB962C8B-B14F-4D97-AF65-F5344CB8AC3E}">
        <p14:creationId xmlns:p14="http://schemas.microsoft.com/office/powerpoint/2010/main" val="2209280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05BAF-E3E7-8E43-83FF-8CCEB221ABC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7B38DC0-826F-8742-A680-F7834D529A2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1F45FD6-F48D-BF4A-9D90-2BB7AA1E2D2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AB44BD0-B1B8-5949-93AB-E1298E0A9174}"/>
              </a:ext>
            </a:extLst>
          </p:cNvPr>
          <p:cNvPicPr>
            <a:picLocks noChangeAspect="1"/>
          </p:cNvPicPr>
          <p:nvPr/>
        </p:nvPicPr>
        <p:blipFill>
          <a:blip r:embed="rId2"/>
          <a:stretch>
            <a:fillRect/>
          </a:stretch>
        </p:blipFill>
        <p:spPr>
          <a:xfrm>
            <a:off x="-1" y="41663"/>
            <a:ext cx="12196763" cy="6774673"/>
          </a:xfrm>
          <a:prstGeom prst="rect">
            <a:avLst/>
          </a:prstGeom>
        </p:spPr>
      </p:pic>
    </p:spTree>
    <p:extLst>
      <p:ext uri="{BB962C8B-B14F-4D97-AF65-F5344CB8AC3E}">
        <p14:creationId xmlns:p14="http://schemas.microsoft.com/office/powerpoint/2010/main" val="19056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5CA64-2A97-EC4F-BB49-C431A8A099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94E048-6DA0-634C-B0A9-3FC8EC3FE8E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13A334AD-0E21-414C-A80F-DA335B39139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991A011-D38A-EC4D-9DED-BF575AA52A75}"/>
              </a:ext>
            </a:extLst>
          </p:cNvPr>
          <p:cNvPicPr>
            <a:picLocks noChangeAspect="1"/>
          </p:cNvPicPr>
          <p:nvPr/>
        </p:nvPicPr>
        <p:blipFill>
          <a:blip r:embed="rId2"/>
          <a:stretch>
            <a:fillRect/>
          </a:stretch>
        </p:blipFill>
        <p:spPr>
          <a:xfrm>
            <a:off x="-1" y="105790"/>
            <a:ext cx="12196763" cy="6646420"/>
          </a:xfrm>
          <a:prstGeom prst="rect">
            <a:avLst/>
          </a:prstGeom>
        </p:spPr>
      </p:pic>
    </p:spTree>
    <p:extLst>
      <p:ext uri="{BB962C8B-B14F-4D97-AF65-F5344CB8AC3E}">
        <p14:creationId xmlns:p14="http://schemas.microsoft.com/office/powerpoint/2010/main" val="255644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CE4BA-5463-C847-8D15-C03007A8F1B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F204846-DAD6-6947-8B9D-67E2A5F9BEFA}"/>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010F707A-BF08-2242-9B99-73679669D42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7AB0F23F-AD79-2E40-868C-BF79D7695445}"/>
              </a:ext>
            </a:extLst>
          </p:cNvPr>
          <p:cNvPicPr>
            <a:picLocks noChangeAspect="1"/>
          </p:cNvPicPr>
          <p:nvPr/>
        </p:nvPicPr>
        <p:blipFill>
          <a:blip r:embed="rId2"/>
          <a:stretch>
            <a:fillRect/>
          </a:stretch>
        </p:blipFill>
        <p:spPr>
          <a:xfrm>
            <a:off x="-1" y="24846"/>
            <a:ext cx="12196763" cy="6808308"/>
          </a:xfrm>
          <a:prstGeom prst="rect">
            <a:avLst/>
          </a:prstGeom>
        </p:spPr>
      </p:pic>
    </p:spTree>
    <p:extLst>
      <p:ext uri="{BB962C8B-B14F-4D97-AF65-F5344CB8AC3E}">
        <p14:creationId xmlns:p14="http://schemas.microsoft.com/office/powerpoint/2010/main" val="1235320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35F2E-EDB4-1B4B-83E4-904849454B8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E1144B-369F-B64B-B63C-929E7698E144}"/>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6B135544-EBFA-6542-849D-902A22DD9FF9}"/>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85B70039-9B88-CB48-9FDA-CF234F617B18}"/>
              </a:ext>
            </a:extLst>
          </p:cNvPr>
          <p:cNvPicPr>
            <a:picLocks noChangeAspect="1"/>
          </p:cNvPicPr>
          <p:nvPr/>
        </p:nvPicPr>
        <p:blipFill>
          <a:blip r:embed="rId2"/>
          <a:stretch>
            <a:fillRect/>
          </a:stretch>
        </p:blipFill>
        <p:spPr>
          <a:xfrm>
            <a:off x="2237581" y="1320800"/>
            <a:ext cx="7721600" cy="4216400"/>
          </a:xfrm>
          <a:prstGeom prst="rect">
            <a:avLst/>
          </a:prstGeom>
        </p:spPr>
      </p:pic>
    </p:spTree>
    <p:extLst>
      <p:ext uri="{BB962C8B-B14F-4D97-AF65-F5344CB8AC3E}">
        <p14:creationId xmlns:p14="http://schemas.microsoft.com/office/powerpoint/2010/main" val="111494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5487F-77EC-5C41-AEA8-D304F8C61EF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232CBBC-A686-F641-8407-73D5221EC20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8C318A00-3420-8A49-BCB7-7B8C3DB8D04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F0051F8-E1F8-1542-B7EE-4224B71F0353}"/>
              </a:ext>
            </a:extLst>
          </p:cNvPr>
          <p:cNvPicPr>
            <a:picLocks noChangeAspect="1"/>
          </p:cNvPicPr>
          <p:nvPr/>
        </p:nvPicPr>
        <p:blipFill>
          <a:blip r:embed="rId2"/>
          <a:stretch>
            <a:fillRect/>
          </a:stretch>
        </p:blipFill>
        <p:spPr>
          <a:xfrm>
            <a:off x="-1" y="56542"/>
            <a:ext cx="12196763" cy="6744915"/>
          </a:xfrm>
          <a:prstGeom prst="rect">
            <a:avLst/>
          </a:prstGeom>
        </p:spPr>
      </p:pic>
    </p:spTree>
    <p:extLst>
      <p:ext uri="{BB962C8B-B14F-4D97-AF65-F5344CB8AC3E}">
        <p14:creationId xmlns:p14="http://schemas.microsoft.com/office/powerpoint/2010/main" val="2970711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2FC8B5-C358-FB47-99AB-72DF0B9CF81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878937-08A5-DD47-971C-5D5206F8906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86FD21A2-5AAF-0A4B-90D8-797D42F2D3A6}"/>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00BEDAB-4781-9F47-A9CD-2D4FC6000DC3}"/>
              </a:ext>
            </a:extLst>
          </p:cNvPr>
          <p:cNvPicPr>
            <a:picLocks noChangeAspect="1"/>
          </p:cNvPicPr>
          <p:nvPr/>
        </p:nvPicPr>
        <p:blipFill>
          <a:blip r:embed="rId2"/>
          <a:stretch>
            <a:fillRect/>
          </a:stretch>
        </p:blipFill>
        <p:spPr>
          <a:xfrm>
            <a:off x="-1" y="4524"/>
            <a:ext cx="12196763" cy="6848952"/>
          </a:xfrm>
          <a:prstGeom prst="rect">
            <a:avLst/>
          </a:prstGeom>
        </p:spPr>
      </p:pic>
    </p:spTree>
    <p:extLst>
      <p:ext uri="{BB962C8B-B14F-4D97-AF65-F5344CB8AC3E}">
        <p14:creationId xmlns:p14="http://schemas.microsoft.com/office/powerpoint/2010/main" val="2805629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32628-6D0A-5449-88FC-E6C335B9FA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83EAD0C-7FED-0045-BA90-C7A0AEDA5E3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5C7BD74-05F4-7C49-A813-C203B9FE6EBF}"/>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2DAFCF2-6F49-0346-9262-64132588E50B}"/>
              </a:ext>
            </a:extLst>
          </p:cNvPr>
          <p:cNvPicPr>
            <a:picLocks noChangeAspect="1"/>
          </p:cNvPicPr>
          <p:nvPr/>
        </p:nvPicPr>
        <p:blipFill>
          <a:blip r:embed="rId2"/>
          <a:stretch>
            <a:fillRect/>
          </a:stretch>
        </p:blipFill>
        <p:spPr>
          <a:xfrm>
            <a:off x="-1" y="76639"/>
            <a:ext cx="12196763" cy="6704722"/>
          </a:xfrm>
          <a:prstGeom prst="rect">
            <a:avLst/>
          </a:prstGeom>
        </p:spPr>
      </p:pic>
    </p:spTree>
    <p:extLst>
      <p:ext uri="{BB962C8B-B14F-4D97-AF65-F5344CB8AC3E}">
        <p14:creationId xmlns:p14="http://schemas.microsoft.com/office/powerpoint/2010/main" val="1951575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B4E1D-AFD5-9D40-8F62-8121F409E00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A4EE2CA-10E3-B845-9C5B-8981112D498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F81A123-C8DD-864E-9F8A-8B2E1605E70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F846F9B1-7D5F-F14A-BA50-EBA125035120}"/>
              </a:ext>
            </a:extLst>
          </p:cNvPr>
          <p:cNvPicPr>
            <a:picLocks noChangeAspect="1"/>
          </p:cNvPicPr>
          <p:nvPr/>
        </p:nvPicPr>
        <p:blipFill>
          <a:blip r:embed="rId2"/>
          <a:stretch>
            <a:fillRect/>
          </a:stretch>
        </p:blipFill>
        <p:spPr>
          <a:xfrm>
            <a:off x="-1" y="1955"/>
            <a:ext cx="12196763" cy="6854089"/>
          </a:xfrm>
          <a:prstGeom prst="rect">
            <a:avLst/>
          </a:prstGeom>
        </p:spPr>
      </p:pic>
    </p:spTree>
    <p:extLst>
      <p:ext uri="{BB962C8B-B14F-4D97-AF65-F5344CB8AC3E}">
        <p14:creationId xmlns:p14="http://schemas.microsoft.com/office/powerpoint/2010/main" val="425159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8541A-48E7-3146-A20C-C0EE360FED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CCA5C55-32A7-0B47-9852-FA46835DDE56}"/>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F986767-9E33-2142-91CC-E4C35BFA3D3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5AA05AAB-AEE5-8A4E-B886-E01CFE872EF2}"/>
              </a:ext>
            </a:extLst>
          </p:cNvPr>
          <p:cNvPicPr>
            <a:picLocks noChangeAspect="1"/>
          </p:cNvPicPr>
          <p:nvPr/>
        </p:nvPicPr>
        <p:blipFill>
          <a:blip r:embed="rId2"/>
          <a:stretch>
            <a:fillRect/>
          </a:stretch>
        </p:blipFill>
        <p:spPr>
          <a:xfrm>
            <a:off x="-1" y="22802"/>
            <a:ext cx="12196763" cy="6812395"/>
          </a:xfrm>
          <a:prstGeom prst="rect">
            <a:avLst/>
          </a:prstGeom>
        </p:spPr>
      </p:pic>
    </p:spTree>
    <p:extLst>
      <p:ext uri="{BB962C8B-B14F-4D97-AF65-F5344CB8AC3E}">
        <p14:creationId xmlns:p14="http://schemas.microsoft.com/office/powerpoint/2010/main" val="336403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58382-BE7D-B349-880E-CA9665B63D2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5F9E08-B16E-D643-ABA4-5E80671358C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8866F0D5-438B-FD40-A43F-FA23B460058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39E5D7A-28BA-0B4C-B1E8-D18EA0430C44}"/>
              </a:ext>
            </a:extLst>
          </p:cNvPr>
          <p:cNvPicPr>
            <a:picLocks noChangeAspect="1"/>
          </p:cNvPicPr>
          <p:nvPr/>
        </p:nvPicPr>
        <p:blipFill>
          <a:blip r:embed="rId2"/>
          <a:stretch>
            <a:fillRect/>
          </a:stretch>
        </p:blipFill>
        <p:spPr>
          <a:xfrm>
            <a:off x="-1" y="10210"/>
            <a:ext cx="12196763" cy="6837579"/>
          </a:xfrm>
          <a:prstGeom prst="rect">
            <a:avLst/>
          </a:prstGeom>
        </p:spPr>
      </p:pic>
    </p:spTree>
    <p:extLst>
      <p:ext uri="{BB962C8B-B14F-4D97-AF65-F5344CB8AC3E}">
        <p14:creationId xmlns:p14="http://schemas.microsoft.com/office/powerpoint/2010/main" val="2531848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17A7A-9520-F541-B928-5202B0BB812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B3BDF7-FC8F-F247-BA62-B18DBC908189}"/>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5B426605-A7E7-574E-880A-29E7DAA4C07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8FCC4588-8C11-E946-8D60-9F0FE9EF13A0}"/>
              </a:ext>
            </a:extLst>
          </p:cNvPr>
          <p:cNvPicPr>
            <a:picLocks noChangeAspect="1"/>
          </p:cNvPicPr>
          <p:nvPr/>
        </p:nvPicPr>
        <p:blipFill>
          <a:blip r:embed="rId2"/>
          <a:stretch>
            <a:fillRect/>
          </a:stretch>
        </p:blipFill>
        <p:spPr>
          <a:xfrm>
            <a:off x="-1" y="51345"/>
            <a:ext cx="12196763" cy="6755309"/>
          </a:xfrm>
          <a:prstGeom prst="rect">
            <a:avLst/>
          </a:prstGeom>
        </p:spPr>
      </p:pic>
    </p:spTree>
    <p:extLst>
      <p:ext uri="{BB962C8B-B14F-4D97-AF65-F5344CB8AC3E}">
        <p14:creationId xmlns:p14="http://schemas.microsoft.com/office/powerpoint/2010/main" val="725262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9F2CB-BB1C-B947-91ED-A3E9C5C22AA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C3FAF51-55A9-3444-8C04-6E34D644E2B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9E59491-1B89-3C47-93AA-A888C6C0D1F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7947AD2-1318-8F4F-A001-77D46C53C262}"/>
              </a:ext>
            </a:extLst>
          </p:cNvPr>
          <p:cNvPicPr>
            <a:picLocks noChangeAspect="1"/>
          </p:cNvPicPr>
          <p:nvPr/>
        </p:nvPicPr>
        <p:blipFill>
          <a:blip r:embed="rId2"/>
          <a:stretch>
            <a:fillRect/>
          </a:stretch>
        </p:blipFill>
        <p:spPr>
          <a:xfrm>
            <a:off x="-1" y="37762"/>
            <a:ext cx="12196763" cy="6782476"/>
          </a:xfrm>
          <a:prstGeom prst="rect">
            <a:avLst/>
          </a:prstGeom>
        </p:spPr>
      </p:pic>
    </p:spTree>
    <p:extLst>
      <p:ext uri="{BB962C8B-B14F-4D97-AF65-F5344CB8AC3E}">
        <p14:creationId xmlns:p14="http://schemas.microsoft.com/office/powerpoint/2010/main" val="116990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702B3-D730-4C41-A290-49BCCB99C9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52D87A9-D0D3-6743-9D10-F0EA9A35E1F3}"/>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2180B2B-2485-0941-BC06-BC6607FE932A}"/>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B9B9F07E-F447-C34C-AE58-565AB105ADF8}"/>
              </a:ext>
            </a:extLst>
          </p:cNvPr>
          <p:cNvPicPr>
            <a:picLocks noChangeAspect="1"/>
          </p:cNvPicPr>
          <p:nvPr/>
        </p:nvPicPr>
        <p:blipFill>
          <a:blip r:embed="rId2"/>
          <a:stretch>
            <a:fillRect/>
          </a:stretch>
        </p:blipFill>
        <p:spPr>
          <a:xfrm>
            <a:off x="-1" y="23486"/>
            <a:ext cx="12196763" cy="6811028"/>
          </a:xfrm>
          <a:prstGeom prst="rect">
            <a:avLst/>
          </a:prstGeom>
        </p:spPr>
      </p:pic>
    </p:spTree>
    <p:extLst>
      <p:ext uri="{BB962C8B-B14F-4D97-AF65-F5344CB8AC3E}">
        <p14:creationId xmlns:p14="http://schemas.microsoft.com/office/powerpoint/2010/main" val="3318205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EF538-165C-AB4C-85C4-1E8BD813E7F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364435D-FF3C-0146-8816-6BA462B34AF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D56655E-668D-924B-8BDA-16CA5A56998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96896317-35E3-7649-A780-2BEBF8D664DE}"/>
              </a:ext>
            </a:extLst>
          </p:cNvPr>
          <p:cNvPicPr>
            <a:picLocks noChangeAspect="1"/>
          </p:cNvPicPr>
          <p:nvPr/>
        </p:nvPicPr>
        <p:blipFill>
          <a:blip r:embed="rId2"/>
          <a:stretch>
            <a:fillRect/>
          </a:stretch>
        </p:blipFill>
        <p:spPr>
          <a:xfrm>
            <a:off x="-1" y="101556"/>
            <a:ext cx="12196763" cy="6654888"/>
          </a:xfrm>
          <a:prstGeom prst="rect">
            <a:avLst/>
          </a:prstGeom>
        </p:spPr>
      </p:pic>
    </p:spTree>
    <p:extLst>
      <p:ext uri="{BB962C8B-B14F-4D97-AF65-F5344CB8AC3E}">
        <p14:creationId xmlns:p14="http://schemas.microsoft.com/office/powerpoint/2010/main" val="1302962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5F613-AFFA-D246-8E8C-2F344F502A5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58B507-4A87-0A4F-8BCF-2AFE6D0DCF4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DA5E7AFC-94CE-274C-B856-0D8EB1A89152}"/>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1F21BAC0-7E58-4846-8F47-FBF744991D9E}"/>
              </a:ext>
            </a:extLst>
          </p:cNvPr>
          <p:cNvPicPr>
            <a:picLocks noChangeAspect="1"/>
          </p:cNvPicPr>
          <p:nvPr/>
        </p:nvPicPr>
        <p:blipFill>
          <a:blip r:embed="rId2"/>
          <a:stretch>
            <a:fillRect/>
          </a:stretch>
        </p:blipFill>
        <p:spPr>
          <a:xfrm>
            <a:off x="2212181" y="1263650"/>
            <a:ext cx="7772400" cy="4330700"/>
          </a:xfrm>
          <a:prstGeom prst="rect">
            <a:avLst/>
          </a:prstGeom>
        </p:spPr>
      </p:pic>
    </p:spTree>
    <p:extLst>
      <p:ext uri="{BB962C8B-B14F-4D97-AF65-F5344CB8AC3E}">
        <p14:creationId xmlns:p14="http://schemas.microsoft.com/office/powerpoint/2010/main" val="472040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7EE15-A0A9-F447-A92A-F7B627290CB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558678-8259-3A49-BCE9-1D068F30A5F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AE681460-2582-9944-9778-3045F208AF3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91918E1-CEA9-DA4F-AB67-917656CFE4B3}"/>
              </a:ext>
            </a:extLst>
          </p:cNvPr>
          <p:cNvPicPr>
            <a:picLocks noChangeAspect="1"/>
          </p:cNvPicPr>
          <p:nvPr/>
        </p:nvPicPr>
        <p:blipFill>
          <a:blip r:embed="rId2"/>
          <a:stretch>
            <a:fillRect/>
          </a:stretch>
        </p:blipFill>
        <p:spPr>
          <a:xfrm>
            <a:off x="-1" y="53941"/>
            <a:ext cx="12196763" cy="6750117"/>
          </a:xfrm>
          <a:prstGeom prst="rect">
            <a:avLst/>
          </a:prstGeom>
        </p:spPr>
      </p:pic>
    </p:spTree>
    <p:extLst>
      <p:ext uri="{BB962C8B-B14F-4D97-AF65-F5344CB8AC3E}">
        <p14:creationId xmlns:p14="http://schemas.microsoft.com/office/powerpoint/2010/main" val="893783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7F779B3-33F7-EB44-B9C1-1DD61336FF89}"/>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6197883A-B0D5-E943-AD5F-DB14F782F856}"/>
              </a:ext>
            </a:extLst>
          </p:cNvPr>
          <p:cNvSpPr>
            <a:spLocks noGrp="1"/>
          </p:cNvSpPr>
          <p:nvPr>
            <p:ph sz="half" idx="1"/>
          </p:nvPr>
        </p:nvSpPr>
        <p:spPr/>
        <p:txBody>
          <a:bodyPr/>
          <a:lstStyle/>
          <a:p>
            <a:r>
              <a:rPr lang="en-US" altLang="zh-CN" b="1" dirty="0"/>
              <a:t>A Decade of Machine Learning Accelerators:Lessons Learned and Carbon Footprint</a:t>
            </a:r>
          </a:p>
          <a:p>
            <a:r>
              <a:rPr lang="en-US" altLang="zh-CN" dirty="0"/>
              <a:t>https://</a:t>
            </a:r>
            <a:r>
              <a:rPr lang="en-US" altLang="zh-CN" dirty="0" err="1"/>
              <a:t>www.youtube.com</a:t>
            </a:r>
            <a:r>
              <a:rPr lang="en-US" altLang="zh-CN" dirty="0"/>
              <a:t>/</a:t>
            </a:r>
            <a:r>
              <a:rPr lang="en-US" altLang="zh-CN" dirty="0" err="1"/>
              <a:t>watch?v</a:t>
            </a:r>
            <a:r>
              <a:rPr lang="en-US" altLang="zh-CN" dirty="0"/>
              <a:t>=PLK3pGELbSs</a:t>
            </a:r>
            <a:br>
              <a:rPr lang="en-US" altLang="zh-CN" dirty="0"/>
            </a:br>
            <a:endParaRPr lang="zh-CN" altLang="en-US" dirty="0"/>
          </a:p>
        </p:txBody>
      </p:sp>
    </p:spTree>
    <p:extLst>
      <p:ext uri="{BB962C8B-B14F-4D97-AF65-F5344CB8AC3E}">
        <p14:creationId xmlns:p14="http://schemas.microsoft.com/office/powerpoint/2010/main" val="390944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40C1C4-6D01-1C45-950B-DD9096FC62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4816668-7FC0-4A40-9F41-F4F29FB0405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B63F8D8-0FDB-7140-816F-F4BBDCA9EC53}"/>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E3B00E1D-AE53-734E-98ED-82CD457B7326}"/>
              </a:ext>
            </a:extLst>
          </p:cNvPr>
          <p:cNvPicPr>
            <a:picLocks noChangeAspect="1"/>
          </p:cNvPicPr>
          <p:nvPr/>
        </p:nvPicPr>
        <p:blipFill>
          <a:blip r:embed="rId2"/>
          <a:stretch>
            <a:fillRect/>
          </a:stretch>
        </p:blipFill>
        <p:spPr>
          <a:xfrm>
            <a:off x="2224881" y="1308100"/>
            <a:ext cx="7747000" cy="4241800"/>
          </a:xfrm>
          <a:prstGeom prst="rect">
            <a:avLst/>
          </a:prstGeom>
        </p:spPr>
      </p:pic>
    </p:spTree>
    <p:extLst>
      <p:ext uri="{BB962C8B-B14F-4D97-AF65-F5344CB8AC3E}">
        <p14:creationId xmlns:p14="http://schemas.microsoft.com/office/powerpoint/2010/main" val="229907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1DF67D-F8F1-0349-BB7F-CFD1C915B9D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707757D-EABF-494D-9268-0172034C044E}"/>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91CFEFB6-3060-8341-9691-460848DD256B}"/>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4469F101-5CD2-DF4D-8D6E-AB7438223BA7}"/>
              </a:ext>
            </a:extLst>
          </p:cNvPr>
          <p:cNvPicPr>
            <a:picLocks noChangeAspect="1"/>
          </p:cNvPicPr>
          <p:nvPr/>
        </p:nvPicPr>
        <p:blipFill>
          <a:blip r:embed="rId2"/>
          <a:stretch>
            <a:fillRect/>
          </a:stretch>
        </p:blipFill>
        <p:spPr>
          <a:xfrm>
            <a:off x="2224881" y="1301750"/>
            <a:ext cx="7747000" cy="4254500"/>
          </a:xfrm>
          <a:prstGeom prst="rect">
            <a:avLst/>
          </a:prstGeom>
        </p:spPr>
      </p:pic>
    </p:spTree>
    <p:extLst>
      <p:ext uri="{BB962C8B-B14F-4D97-AF65-F5344CB8AC3E}">
        <p14:creationId xmlns:p14="http://schemas.microsoft.com/office/powerpoint/2010/main" val="2772485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32035</TotalTime>
  <Words>116</Words>
  <Application>Microsoft Macintosh PowerPoint</Application>
  <PresentationFormat>自定义</PresentationFormat>
  <Paragraphs>25</Paragraphs>
  <Slides>72</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72</vt:i4>
      </vt:variant>
    </vt:vector>
  </HeadingPairs>
  <TitlesOfParts>
    <vt:vector size="91"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引用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5371</cp:revision>
  <dcterms:created xsi:type="dcterms:W3CDTF">2015-01-14T10:38:57Z</dcterms:created>
  <dcterms:modified xsi:type="dcterms:W3CDTF">2023-03-06T10:37:15Z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